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797FA7-A957-438B-B301-A176AFE997EB}" v="31" dt="2025-01-24T06:04:26.6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660"/>
  </p:normalViewPr>
  <p:slideViewPr>
    <p:cSldViewPr snapToGrid="0">
      <p:cViewPr varScale="1">
        <p:scale>
          <a:sx n="62" d="100"/>
          <a:sy n="62" d="100"/>
        </p:scale>
        <p:origin x="64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tya Iswandana" userId="896e1f039e926cfb" providerId="LiveId" clId="{ED797FA7-A957-438B-B301-A176AFE997EB}"/>
    <pc:docChg chg="modSld">
      <pc:chgData name="Raditya Iswandana" userId="896e1f039e926cfb" providerId="LiveId" clId="{ED797FA7-A957-438B-B301-A176AFE997EB}" dt="2025-01-24T06:04:26.641" v="55" actId="1035"/>
      <pc:docMkLst>
        <pc:docMk/>
      </pc:docMkLst>
      <pc:sldChg chg="addSp modSp mod">
        <pc:chgData name="Raditya Iswandana" userId="896e1f039e926cfb" providerId="LiveId" clId="{ED797FA7-A957-438B-B301-A176AFE997EB}" dt="2025-01-24T06:04:26.641" v="55" actId="1035"/>
        <pc:sldMkLst>
          <pc:docMk/>
          <pc:sldMk cId="1314965250" sldId="256"/>
        </pc:sldMkLst>
        <pc:grpChg chg="add mod">
          <ac:chgData name="Raditya Iswandana" userId="896e1f039e926cfb" providerId="LiveId" clId="{ED797FA7-A957-438B-B301-A176AFE997EB}" dt="2025-01-24T06:04:26.641" v="55" actId="1035"/>
          <ac:grpSpMkLst>
            <pc:docMk/>
            <pc:sldMk cId="1314965250" sldId="256"/>
            <ac:grpSpMk id="6" creationId="{1A810FEA-49F4-634F-0C8C-A3B46EDC5EA3}"/>
          </ac:grpSpMkLst>
        </pc:grpChg>
        <pc:picChg chg="add mod">
          <ac:chgData name="Raditya Iswandana" userId="896e1f039e926cfb" providerId="LiveId" clId="{ED797FA7-A957-438B-B301-A176AFE997EB}" dt="2025-01-24T06:03:15.762" v="25" actId="1035"/>
          <ac:picMkLst>
            <pc:docMk/>
            <pc:sldMk cId="1314965250" sldId="256"/>
            <ac:picMk id="5" creationId="{2DE35F7C-8F90-3C8D-65B2-C2A398148C22}"/>
          </ac:picMkLst>
        </pc:picChg>
        <pc:picChg chg="mod">
          <ac:chgData name="Raditya Iswandana" userId="896e1f039e926cfb" providerId="LiveId" clId="{ED797FA7-A957-438B-B301-A176AFE997EB}" dt="2025-01-24T06:04:26.641" v="55" actId="1035"/>
          <ac:picMkLst>
            <pc:docMk/>
            <pc:sldMk cId="1314965250" sldId="256"/>
            <ac:picMk id="7" creationId="{F9EEFFC6-1E7A-6D1E-50BB-622F614AF6AA}"/>
          </ac:picMkLst>
        </pc:picChg>
        <pc:picChg chg="mod">
          <ac:chgData name="Raditya Iswandana" userId="896e1f039e926cfb" providerId="LiveId" clId="{ED797FA7-A957-438B-B301-A176AFE997EB}" dt="2025-01-24T06:04:26.641" v="55" actId="1035"/>
          <ac:picMkLst>
            <pc:docMk/>
            <pc:sldMk cId="1314965250" sldId="256"/>
            <ac:picMk id="8" creationId="{64E87798-0681-4882-028C-89E251D533AF}"/>
          </ac:picMkLst>
        </pc:picChg>
        <pc:picChg chg="mod">
          <ac:chgData name="Raditya Iswandana" userId="896e1f039e926cfb" providerId="LiveId" clId="{ED797FA7-A957-438B-B301-A176AFE997EB}" dt="2025-01-24T06:04:26.641" v="55" actId="1035"/>
          <ac:picMkLst>
            <pc:docMk/>
            <pc:sldMk cId="1314965250" sldId="256"/>
            <ac:picMk id="9" creationId="{214BFDF4-3C51-4E89-E40D-519057853F13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2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"/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464B-4A80-9094-AEF8E75FAA25}"/>
              </c:ext>
            </c:extLst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64B-4A80-9094-AEF8E75FAA25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0.4</c:v>
                </c:pt>
                <c:pt idx="1">
                  <c:v>0.15000000000000024</c:v>
                </c:pt>
                <c:pt idx="2">
                  <c:v>0.2</c:v>
                </c:pt>
                <c:pt idx="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4B-4A80-9094-AEF8E75FAA2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0.22057526256797721"/>
          <c:y val="0.82047237695916353"/>
          <c:w val="0.55225907053011924"/>
          <c:h val="7.5582593475257073E-2"/>
        </c:manualLayout>
      </c:layout>
      <c:overlay val="0"/>
      <c:txPr>
        <a:bodyPr/>
        <a:lstStyle/>
        <a:p>
          <a:pPr>
            <a:defRPr sz="1100" b="1">
              <a:solidFill>
                <a:schemeClr val="bg1">
                  <a:lumMod val="75000"/>
                </a:schemeClr>
              </a:solidFill>
            </a:defRPr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6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uilding with a red and white flag&#10;&#10;Description automatically generated">
            <a:extLst>
              <a:ext uri="{FF2B5EF4-FFF2-40B4-BE49-F238E27FC236}">
                <a16:creationId xmlns:a16="http://schemas.microsoft.com/office/drawing/2014/main" id="{AF609148-5DDD-514B-4BB3-3F07E88E11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8" t="11756" b="1175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F1AFF8-2A1D-5F66-4DFE-8A4624C585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sz="60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Awesome </a:t>
            </a:r>
            <a:r>
              <a:rPr lang="en-US" sz="6000" b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Farmasi</a:t>
            </a:r>
            <a:br>
              <a:rPr lang="en-US" sz="60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</a:br>
            <a:r>
              <a:rPr lang="en-US" sz="60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Title Here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390870-5DA8-45AB-D9A0-FF96D75B4A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71900"/>
            <a:ext cx="9144000" cy="14859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Template PowerPoint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Farmasi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D3A85-589F-16D6-1F56-D70B9E30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C45C0-4C31-46F0-BC12-16D0250A4DCB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C676D-FD4E-016E-2A0D-6793F1CA6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CE6F1-25EF-43B4-C675-EF0FEC8EB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1DD63-9CB1-4CA2-AD19-E5DAA0C536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CA16F0-63B6-F601-6A58-1631AC4EC4B6}"/>
              </a:ext>
            </a:extLst>
          </p:cNvPr>
          <p:cNvSpPr/>
          <p:nvPr userDrawn="1"/>
        </p:nvSpPr>
        <p:spPr>
          <a:xfrm>
            <a:off x="11353800" y="2057400"/>
            <a:ext cx="838200" cy="480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5896764-47DD-8D55-5402-B5E24FD95C1A}"/>
              </a:ext>
            </a:extLst>
          </p:cNvPr>
          <p:cNvSpPr/>
          <p:nvPr userDrawn="1"/>
        </p:nvSpPr>
        <p:spPr>
          <a:xfrm rot="16200000">
            <a:off x="8239125" y="1254124"/>
            <a:ext cx="57150" cy="480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yellow rectangular sign with black text&#10;&#10;Description automatically generated">
            <a:extLst>
              <a:ext uri="{FF2B5EF4-FFF2-40B4-BE49-F238E27FC236}">
                <a16:creationId xmlns:a16="http://schemas.microsoft.com/office/drawing/2014/main" id="{7F0702C4-2390-4241-3CC9-8AD3645166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67" y="0"/>
            <a:ext cx="969266" cy="160020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32CE67D-1B74-8005-8FDA-DE08BBEBF19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6403976"/>
            <a:ext cx="121920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75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B39C-77A7-D2F0-8590-8BC9F0F4E5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365125"/>
            <a:ext cx="9829800" cy="1325563"/>
          </a:xfrm>
          <a:prstGeom prst="rect">
            <a:avLst/>
          </a:prstGeom>
        </p:spPr>
        <p:txBody>
          <a:bodyPr/>
          <a:lstStyle>
            <a:lvl1pPr algn="ctr">
              <a:defRPr b="1">
                <a:latin typeface="Montserrat" panose="00000500000000000000" pitchFamily="2" charset="0"/>
              </a:defRPr>
            </a:lvl1pPr>
          </a:lstStyle>
          <a:p>
            <a:r>
              <a:rPr lang="en-US" sz="44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AWESOME FARMASI</a:t>
            </a:r>
            <a:br>
              <a:rPr lang="en-US" sz="44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</a:br>
            <a:r>
              <a:rPr lang="en-US" sz="44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C1F83-D58A-730B-F1B4-D847A692F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0E454-34F5-459D-0899-64DFAA325C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C45C0-4C31-46F0-BC12-16D0250A4DCB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74280-7219-CBBD-41B3-A0E64B022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551B2-ED43-3BB6-AB9C-3CF60E0D8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1DD63-9CB1-4CA2-AD19-E5DAA0C536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yellow rectangular sign with black text&#10;&#10;Description automatically generated">
            <a:extLst>
              <a:ext uri="{FF2B5EF4-FFF2-40B4-BE49-F238E27FC236}">
                <a16:creationId xmlns:a16="http://schemas.microsoft.com/office/drawing/2014/main" id="{D652895B-3788-BEF5-6A2F-4C0A003726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67" y="0"/>
            <a:ext cx="969266" cy="1600203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C50DA5F-68E3-4402-1C91-1939BD63D390}"/>
              </a:ext>
            </a:extLst>
          </p:cNvPr>
          <p:cNvGrpSpPr/>
          <p:nvPr userDrawn="1"/>
        </p:nvGrpSpPr>
        <p:grpSpPr>
          <a:xfrm>
            <a:off x="838199" y="6653439"/>
            <a:ext cx="10515600" cy="68036"/>
            <a:chOff x="838199" y="6653439"/>
            <a:chExt cx="10515600" cy="680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1B326FC-F3F7-5650-3EE2-DE2A03CC5A21}"/>
                </a:ext>
              </a:extLst>
            </p:cNvPr>
            <p:cNvSpPr/>
            <p:nvPr userDrawn="1"/>
          </p:nvSpPr>
          <p:spPr>
            <a:xfrm rot="16200000">
              <a:off x="3661681" y="3829957"/>
              <a:ext cx="68036" cy="57149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5EEC532-C1BD-D656-F341-E93E6AFF3458}"/>
                </a:ext>
              </a:extLst>
            </p:cNvPr>
            <p:cNvSpPr/>
            <p:nvPr userDrawn="1"/>
          </p:nvSpPr>
          <p:spPr>
            <a:xfrm rot="16200000">
              <a:off x="8462282" y="3829957"/>
              <a:ext cx="68036" cy="57149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8384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F974BFB-B1B2-7A54-0F3A-3F03434F48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B73FF2-F306-C98A-C676-59C2698EF4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z="60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AWESOME FARMASI</a:t>
            </a:r>
            <a:br>
              <a:rPr lang="en-US" sz="60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</a:br>
            <a:r>
              <a:rPr lang="en-US" sz="60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TITLE HERE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04ACB0-1BD2-BAD3-F27D-F55C50EB652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r>
              <a:rPr lang="en-US" dirty="0"/>
              <a:t>Template PowerPoint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Farmasi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F8539-FAA3-A1D8-F76F-333FCB07C8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C45C0-4C31-46F0-BC12-16D0250A4DCB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6FC21-CD65-6559-635E-FB6677B2D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8422A-EA3B-504D-B67D-A9B4D647E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1DD63-9CB1-4CA2-AD19-E5DAA0C536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621AD2-422C-5543-7373-7C7499CD3800}"/>
              </a:ext>
            </a:extLst>
          </p:cNvPr>
          <p:cNvSpPr/>
          <p:nvPr userDrawn="1"/>
        </p:nvSpPr>
        <p:spPr>
          <a:xfrm rot="16200000" flipH="1">
            <a:off x="7863840" y="2364741"/>
            <a:ext cx="45719" cy="861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white rectangular sign with a yellow design&#10;&#10;Description automatically generated">
            <a:extLst>
              <a:ext uri="{FF2B5EF4-FFF2-40B4-BE49-F238E27FC236}">
                <a16:creationId xmlns:a16="http://schemas.microsoft.com/office/drawing/2014/main" id="{3A6FA037-D5BC-4BA7-83F4-926E56D74A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" y="-3749"/>
            <a:ext cx="972314" cy="154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22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3293F-780D-69D9-2D11-C4FB794AF5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365125"/>
            <a:ext cx="5257800" cy="13255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z="44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Awesome </a:t>
            </a:r>
            <a:r>
              <a:rPr lang="en-US" sz="4400" b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Farmasi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EC3AB-30C7-E03B-4283-F53731E6DC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500" y="1473087"/>
            <a:ext cx="2743200" cy="27971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2D993-A7F2-3AB7-9659-5C253B307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C81346-3A45-46DF-0FC8-FC0E9BE3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C45C0-4C31-46F0-BC12-16D0250A4DCB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D343D-DCFF-5987-F6E0-B71A2B4A7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B9BF5-1E02-8D3F-2FD5-092658847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1DD63-9CB1-4CA2-AD19-E5DAA0C53611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E294B4-4C98-CEE4-B173-C09D62F6BA0C}"/>
              </a:ext>
            </a:extLst>
          </p:cNvPr>
          <p:cNvGrpSpPr/>
          <p:nvPr userDrawn="1"/>
        </p:nvGrpSpPr>
        <p:grpSpPr>
          <a:xfrm>
            <a:off x="838199" y="6653439"/>
            <a:ext cx="10515600" cy="68036"/>
            <a:chOff x="838199" y="6653439"/>
            <a:chExt cx="10515600" cy="6803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DA65F80-2192-F87A-B29D-857480618ED2}"/>
                </a:ext>
              </a:extLst>
            </p:cNvPr>
            <p:cNvSpPr/>
            <p:nvPr userDrawn="1"/>
          </p:nvSpPr>
          <p:spPr>
            <a:xfrm rot="16200000">
              <a:off x="3661681" y="3829957"/>
              <a:ext cx="68036" cy="57149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F62C51-6FAC-D659-5972-CAFDE9324F87}"/>
                </a:ext>
              </a:extLst>
            </p:cNvPr>
            <p:cNvSpPr/>
            <p:nvPr userDrawn="1"/>
          </p:nvSpPr>
          <p:spPr>
            <a:xfrm rot="16200000">
              <a:off x="8462282" y="3829957"/>
              <a:ext cx="68036" cy="57149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3E27F80A-9BF2-25C3-BB08-5F28CBD85BD2}"/>
              </a:ext>
            </a:extLst>
          </p:cNvPr>
          <p:cNvSpPr/>
          <p:nvPr userDrawn="1"/>
        </p:nvSpPr>
        <p:spPr>
          <a:xfrm>
            <a:off x="3721099" y="3429000"/>
            <a:ext cx="1270001" cy="1663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yellow rectangular sign with black text&#10;&#10;Description automatically generated">
            <a:extLst>
              <a:ext uri="{FF2B5EF4-FFF2-40B4-BE49-F238E27FC236}">
                <a16:creationId xmlns:a16="http://schemas.microsoft.com/office/drawing/2014/main" id="{780814BE-168A-FA22-5E3E-4F487E49FC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67" y="0"/>
            <a:ext cx="969266" cy="160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25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5C0C88-4394-1317-5303-53457AE93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C45C0-4C31-46F0-BC12-16D0250A4DCB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0E02EF-6CB5-B342-7855-2F71BC7A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D8AD7-7BF7-12CF-061B-1DFBF509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1DD63-9CB1-4CA2-AD19-E5DAA0C53611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yellow rectangular sign with black text&#10;&#10;Description automatically generated">
            <a:extLst>
              <a:ext uri="{FF2B5EF4-FFF2-40B4-BE49-F238E27FC236}">
                <a16:creationId xmlns:a16="http://schemas.microsoft.com/office/drawing/2014/main" id="{E5838758-34A3-BBD3-137B-588ACF3654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67" y="0"/>
            <a:ext cx="969266" cy="160020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23603195-0E19-3FE2-1A6E-4C485AB12ADD}"/>
              </a:ext>
            </a:extLst>
          </p:cNvPr>
          <p:cNvGrpSpPr/>
          <p:nvPr userDrawn="1"/>
        </p:nvGrpSpPr>
        <p:grpSpPr>
          <a:xfrm>
            <a:off x="838199" y="6653439"/>
            <a:ext cx="10515600" cy="68036"/>
            <a:chOff x="838199" y="6653439"/>
            <a:chExt cx="10515600" cy="6803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F50743C-14A3-A4E9-E728-381739C14E7C}"/>
                </a:ext>
              </a:extLst>
            </p:cNvPr>
            <p:cNvSpPr/>
            <p:nvPr userDrawn="1"/>
          </p:nvSpPr>
          <p:spPr>
            <a:xfrm rot="16200000">
              <a:off x="3661681" y="3829957"/>
              <a:ext cx="68036" cy="57149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F954EF-3A47-FA46-6929-030B62D69A04}"/>
                </a:ext>
              </a:extLst>
            </p:cNvPr>
            <p:cNvSpPr/>
            <p:nvPr userDrawn="1"/>
          </p:nvSpPr>
          <p:spPr>
            <a:xfrm rot="16200000">
              <a:off x="8462282" y="3829957"/>
              <a:ext cx="68036" cy="57149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EEC0D00A-AC6C-12B4-9940-4D463B7951D4}"/>
              </a:ext>
            </a:extLst>
          </p:cNvPr>
          <p:cNvSpPr txBox="1"/>
          <p:nvPr userDrawn="1"/>
        </p:nvSpPr>
        <p:spPr>
          <a:xfrm>
            <a:off x="3570317" y="744415"/>
            <a:ext cx="50513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3D PIE CHART</a:t>
            </a:r>
          </a:p>
        </p:txBody>
      </p: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183E974B-862F-39A8-7058-6955C274CCBB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784700281"/>
              </p:ext>
            </p:extLst>
          </p:nvPr>
        </p:nvGraphicFramePr>
        <p:xfrm>
          <a:off x="3225874" y="1860540"/>
          <a:ext cx="5737243" cy="509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6" name="Elbow Connector 79">
            <a:extLst>
              <a:ext uri="{FF2B5EF4-FFF2-40B4-BE49-F238E27FC236}">
                <a16:creationId xmlns:a16="http://schemas.microsoft.com/office/drawing/2014/main" id="{4CDB5C92-2375-34B8-D039-1FC5292DE45C}"/>
              </a:ext>
            </a:extLst>
          </p:cNvPr>
          <p:cNvCxnSpPr/>
          <p:nvPr userDrawn="1"/>
        </p:nvCxnSpPr>
        <p:spPr>
          <a:xfrm rot="10800000">
            <a:off x="2918517" y="2529258"/>
            <a:ext cx="2041700" cy="518338"/>
          </a:xfrm>
          <a:prstGeom prst="bentConnector3">
            <a:avLst>
              <a:gd name="adj1" fmla="val 355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80">
            <a:extLst>
              <a:ext uri="{FF2B5EF4-FFF2-40B4-BE49-F238E27FC236}">
                <a16:creationId xmlns:a16="http://schemas.microsoft.com/office/drawing/2014/main" id="{BAD1D18E-9F7A-790D-4D20-D6717F95EC44}"/>
              </a:ext>
            </a:extLst>
          </p:cNvPr>
          <p:cNvCxnSpPr/>
          <p:nvPr userDrawn="1"/>
        </p:nvCxnSpPr>
        <p:spPr>
          <a:xfrm rot="10800000" flipH="1">
            <a:off x="7228773" y="2529258"/>
            <a:ext cx="2041700" cy="518338"/>
          </a:xfrm>
          <a:prstGeom prst="bentConnector3">
            <a:avLst>
              <a:gd name="adj1" fmla="val 355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81">
            <a:extLst>
              <a:ext uri="{FF2B5EF4-FFF2-40B4-BE49-F238E27FC236}">
                <a16:creationId xmlns:a16="http://schemas.microsoft.com/office/drawing/2014/main" id="{B7ACB65B-179E-2509-DB62-361EBF9639E0}"/>
              </a:ext>
            </a:extLst>
          </p:cNvPr>
          <p:cNvCxnSpPr/>
          <p:nvPr userDrawn="1"/>
        </p:nvCxnSpPr>
        <p:spPr>
          <a:xfrm rot="10800000" flipV="1">
            <a:off x="2918517" y="3922705"/>
            <a:ext cx="1328207" cy="1215392"/>
          </a:xfrm>
          <a:prstGeom prst="bentConnector3">
            <a:avLst>
              <a:gd name="adj1" fmla="val 81616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82">
            <a:extLst>
              <a:ext uri="{FF2B5EF4-FFF2-40B4-BE49-F238E27FC236}">
                <a16:creationId xmlns:a16="http://schemas.microsoft.com/office/drawing/2014/main" id="{7EA7B92F-1D6C-E165-A9E9-91A7B9960EF5}"/>
              </a:ext>
            </a:extLst>
          </p:cNvPr>
          <p:cNvCxnSpPr/>
          <p:nvPr userDrawn="1"/>
        </p:nvCxnSpPr>
        <p:spPr>
          <a:xfrm rot="10800000" flipH="1" flipV="1">
            <a:off x="7945276" y="3922705"/>
            <a:ext cx="1328207" cy="1215392"/>
          </a:xfrm>
          <a:prstGeom prst="bentConnector3">
            <a:avLst>
              <a:gd name="adj1" fmla="val 81616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33E3826-5519-411C-DDF3-AF46500115F5}"/>
              </a:ext>
            </a:extLst>
          </p:cNvPr>
          <p:cNvSpPr txBox="1"/>
          <p:nvPr userDrawn="1"/>
        </p:nvSpPr>
        <p:spPr>
          <a:xfrm>
            <a:off x="1126592" y="2108889"/>
            <a:ext cx="162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GREAT TEXT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B982B3F-24DE-17E8-FE99-522BB3F5FB87}"/>
              </a:ext>
            </a:extLst>
          </p:cNvPr>
          <p:cNvSpPr txBox="1"/>
          <p:nvPr userDrawn="1"/>
        </p:nvSpPr>
        <p:spPr>
          <a:xfrm>
            <a:off x="826326" y="2428393"/>
            <a:ext cx="1889897" cy="545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Free presentation template only on slidefabric.com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C4840B-7E14-CE08-C19D-1C2FEF7247A7}"/>
              </a:ext>
            </a:extLst>
          </p:cNvPr>
          <p:cNvSpPr txBox="1"/>
          <p:nvPr userDrawn="1"/>
        </p:nvSpPr>
        <p:spPr>
          <a:xfrm>
            <a:off x="1126592" y="4693960"/>
            <a:ext cx="162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GREAT TEXT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D14F0FC-2C9E-0245-748B-FAD00414D22F}"/>
              </a:ext>
            </a:extLst>
          </p:cNvPr>
          <p:cNvSpPr txBox="1"/>
          <p:nvPr userDrawn="1"/>
        </p:nvSpPr>
        <p:spPr>
          <a:xfrm>
            <a:off x="826326" y="5013464"/>
            <a:ext cx="1889897" cy="545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Free presentation template only on slidefabric.com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3D8BC47-D2FB-1E8D-B6E3-42867B202D74}"/>
              </a:ext>
            </a:extLst>
          </p:cNvPr>
          <p:cNvSpPr txBox="1"/>
          <p:nvPr userDrawn="1"/>
        </p:nvSpPr>
        <p:spPr>
          <a:xfrm>
            <a:off x="9518610" y="2131409"/>
            <a:ext cx="162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GREAT TEXT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031AAE1-A4A0-A83A-A896-8CF3EC6F3C69}"/>
              </a:ext>
            </a:extLst>
          </p:cNvPr>
          <p:cNvSpPr txBox="1"/>
          <p:nvPr userDrawn="1"/>
        </p:nvSpPr>
        <p:spPr>
          <a:xfrm>
            <a:off x="9518610" y="2450913"/>
            <a:ext cx="188989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Free presentation template only on slidefabric.com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89D1386-A909-E391-8B30-32C852F43402}"/>
              </a:ext>
            </a:extLst>
          </p:cNvPr>
          <p:cNvSpPr txBox="1"/>
          <p:nvPr userDrawn="1"/>
        </p:nvSpPr>
        <p:spPr>
          <a:xfrm>
            <a:off x="9518610" y="4657790"/>
            <a:ext cx="162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GREAT TEXT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0B54D69-7E42-C7ED-7753-011A2BFDDA13}"/>
              </a:ext>
            </a:extLst>
          </p:cNvPr>
          <p:cNvSpPr txBox="1"/>
          <p:nvPr userDrawn="1"/>
        </p:nvSpPr>
        <p:spPr>
          <a:xfrm>
            <a:off x="9518610" y="4977294"/>
            <a:ext cx="188989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Free presentation template only on slidefabric.com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A3A4DAC-BD03-51D3-4F68-112152FFB9E5}"/>
              </a:ext>
            </a:extLst>
          </p:cNvPr>
          <p:cNvSpPr/>
          <p:nvPr userDrawn="1"/>
        </p:nvSpPr>
        <p:spPr>
          <a:xfrm>
            <a:off x="5318760" y="505901"/>
            <a:ext cx="155448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92140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057A9EC3-7285-3414-DFF5-3A3E38F712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4001359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5C0C88-4394-1317-5303-53457AE93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C45C0-4C31-46F0-BC12-16D0250A4DCB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0E02EF-6CB5-B342-7855-2F71BC7A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D8AD7-7BF7-12CF-061B-1DFBF509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1DD63-9CB1-4CA2-AD19-E5DAA0C53611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yellow rectangular sign with black text&#10;&#10;Description automatically generated">
            <a:extLst>
              <a:ext uri="{FF2B5EF4-FFF2-40B4-BE49-F238E27FC236}">
                <a16:creationId xmlns:a16="http://schemas.microsoft.com/office/drawing/2014/main" id="{E5838758-34A3-BBD3-137B-588ACF3654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67" y="0"/>
            <a:ext cx="969266" cy="160020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23603195-0E19-3FE2-1A6E-4C485AB12ADD}"/>
              </a:ext>
            </a:extLst>
          </p:cNvPr>
          <p:cNvGrpSpPr/>
          <p:nvPr userDrawn="1"/>
        </p:nvGrpSpPr>
        <p:grpSpPr>
          <a:xfrm>
            <a:off x="838199" y="6653439"/>
            <a:ext cx="10515600" cy="68036"/>
            <a:chOff x="838199" y="6653439"/>
            <a:chExt cx="10515600" cy="6803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F50743C-14A3-A4E9-E728-381739C14E7C}"/>
                </a:ext>
              </a:extLst>
            </p:cNvPr>
            <p:cNvSpPr/>
            <p:nvPr userDrawn="1"/>
          </p:nvSpPr>
          <p:spPr>
            <a:xfrm rot="16200000">
              <a:off x="3661681" y="3829957"/>
              <a:ext cx="68036" cy="57149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F954EF-3A47-FA46-6929-030B62D69A04}"/>
                </a:ext>
              </a:extLst>
            </p:cNvPr>
            <p:cNvSpPr/>
            <p:nvPr userDrawn="1"/>
          </p:nvSpPr>
          <p:spPr>
            <a:xfrm rot="16200000">
              <a:off x="8462282" y="3829957"/>
              <a:ext cx="68036" cy="57149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D1CA425E-8D5B-026D-B5FA-47B4E84F1ACD}"/>
              </a:ext>
            </a:extLst>
          </p:cNvPr>
          <p:cNvSpPr/>
          <p:nvPr userDrawn="1"/>
        </p:nvSpPr>
        <p:spPr>
          <a:xfrm>
            <a:off x="0" y="2621856"/>
            <a:ext cx="12192000" cy="1379503"/>
          </a:xfrm>
          <a:prstGeom prst="rect">
            <a:avLst/>
          </a:prstGeom>
          <a:solidFill>
            <a:schemeClr val="accent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90CAD2-B493-DC67-05D0-8EDFC118E9F7}"/>
              </a:ext>
            </a:extLst>
          </p:cNvPr>
          <p:cNvSpPr/>
          <p:nvPr userDrawn="1"/>
        </p:nvSpPr>
        <p:spPr>
          <a:xfrm>
            <a:off x="1591725" y="4405379"/>
            <a:ext cx="88819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 use a passage of Lorem Ipsum, you need to be sure there isn't anything embarrassing hidden in the middle of text.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683B4B-949D-89B0-45B0-98E594A7D924}"/>
              </a:ext>
            </a:extLst>
          </p:cNvPr>
          <p:cNvSpPr txBox="1"/>
          <p:nvPr userDrawn="1"/>
        </p:nvSpPr>
        <p:spPr>
          <a:xfrm>
            <a:off x="2537217" y="2956874"/>
            <a:ext cx="71175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+mj-lt"/>
              </a:rPr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217020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5C0C88-4394-1317-5303-53457AE93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C45C0-4C31-46F0-BC12-16D0250A4DCB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0E02EF-6CB5-B342-7855-2F71BC7A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D8AD7-7BF7-12CF-061B-1DFBF509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1DD63-9CB1-4CA2-AD19-E5DAA0C53611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yellow rectangular sign with black text&#10;&#10;Description automatically generated">
            <a:extLst>
              <a:ext uri="{FF2B5EF4-FFF2-40B4-BE49-F238E27FC236}">
                <a16:creationId xmlns:a16="http://schemas.microsoft.com/office/drawing/2014/main" id="{E5838758-34A3-BBD3-137B-588ACF3654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67" y="0"/>
            <a:ext cx="969266" cy="160020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23603195-0E19-3FE2-1A6E-4C485AB12ADD}"/>
              </a:ext>
            </a:extLst>
          </p:cNvPr>
          <p:cNvGrpSpPr/>
          <p:nvPr userDrawn="1"/>
        </p:nvGrpSpPr>
        <p:grpSpPr>
          <a:xfrm>
            <a:off x="838199" y="6653439"/>
            <a:ext cx="10515600" cy="68036"/>
            <a:chOff x="838199" y="6653439"/>
            <a:chExt cx="10515600" cy="6803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F50743C-14A3-A4E9-E728-381739C14E7C}"/>
                </a:ext>
              </a:extLst>
            </p:cNvPr>
            <p:cNvSpPr/>
            <p:nvPr userDrawn="1"/>
          </p:nvSpPr>
          <p:spPr>
            <a:xfrm rot="16200000">
              <a:off x="3661681" y="3829957"/>
              <a:ext cx="68036" cy="57149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F954EF-3A47-FA46-6929-030B62D69A04}"/>
                </a:ext>
              </a:extLst>
            </p:cNvPr>
            <p:cNvSpPr/>
            <p:nvPr userDrawn="1"/>
          </p:nvSpPr>
          <p:spPr>
            <a:xfrm rot="16200000">
              <a:off x="8462282" y="3829957"/>
              <a:ext cx="68036" cy="57149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5944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0FDD0-A07B-A3AD-4A58-72D7B1EB37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09700" y="457200"/>
            <a:ext cx="336232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z="32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Awesome </a:t>
            </a:r>
            <a:r>
              <a:rPr lang="en-US" sz="3200" b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Farmasi</a:t>
            </a:r>
            <a:br>
              <a:rPr lang="en-US" sz="32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</a:br>
            <a:r>
              <a:rPr lang="en-US" sz="32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Title Here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65DD8-3085-F09F-3F75-D1874085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0DC70B-F370-5B94-86BE-89B8A2DB9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1F9C8-580B-1424-CA3A-183F3D2384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C45C0-4C31-46F0-BC12-16D0250A4DCB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43745-18FB-14C0-37EB-49405114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06932-CD7B-3F4F-3BEC-2CDE2AB25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1DD63-9CB1-4CA2-AD19-E5DAA0C5361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yellow rectangular sign with black text&#10;&#10;Description automatically generated">
            <a:extLst>
              <a:ext uri="{FF2B5EF4-FFF2-40B4-BE49-F238E27FC236}">
                <a16:creationId xmlns:a16="http://schemas.microsoft.com/office/drawing/2014/main" id="{143AF73D-DA37-7E59-6C51-1081A2731C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67" y="0"/>
            <a:ext cx="969266" cy="1600203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EB91D738-AE0B-8283-6D66-9DB291AB8CCF}"/>
              </a:ext>
            </a:extLst>
          </p:cNvPr>
          <p:cNvGrpSpPr/>
          <p:nvPr userDrawn="1"/>
        </p:nvGrpSpPr>
        <p:grpSpPr>
          <a:xfrm>
            <a:off x="838199" y="6653439"/>
            <a:ext cx="10515600" cy="68036"/>
            <a:chOff x="838199" y="6653439"/>
            <a:chExt cx="10515600" cy="6803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0522F21-B418-26C8-42D1-DC9712CAB2FF}"/>
                </a:ext>
              </a:extLst>
            </p:cNvPr>
            <p:cNvSpPr/>
            <p:nvPr userDrawn="1"/>
          </p:nvSpPr>
          <p:spPr>
            <a:xfrm rot="16200000">
              <a:off x="3661681" y="3829957"/>
              <a:ext cx="68036" cy="57149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0BD380C-F4F7-B43D-1355-54C3187DFF1A}"/>
                </a:ext>
              </a:extLst>
            </p:cNvPr>
            <p:cNvSpPr/>
            <p:nvPr userDrawn="1"/>
          </p:nvSpPr>
          <p:spPr>
            <a:xfrm rot="16200000">
              <a:off x="8462282" y="3829957"/>
              <a:ext cx="68036" cy="57149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3454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7E8F4-A0F6-053B-3EC2-B020D489DF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4300" y="457200"/>
            <a:ext cx="338772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z="32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Awesome </a:t>
            </a:r>
            <a:r>
              <a:rPr lang="en-US" sz="3200" b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Farmasi</a:t>
            </a:r>
            <a:br>
              <a:rPr lang="en-US" sz="32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</a:br>
            <a:r>
              <a:rPr lang="en-US" sz="32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Title Here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B7F5C7-FD6E-CCC4-A4DA-6D0316550C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6B25B-AB0C-F3AE-AC10-00FBE6BE1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C59E3-976E-CB32-F9B6-2D136F84DE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CC45C0-4C31-46F0-BC12-16D0250A4DCB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CDDD1-4B27-7334-7523-76EEEC33D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C099D-CCEA-AF00-1030-8D4152F64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21DD63-9CB1-4CA2-AD19-E5DAA0C5361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yellow rectangular sign with black text&#10;&#10;Description automatically generated">
            <a:extLst>
              <a:ext uri="{FF2B5EF4-FFF2-40B4-BE49-F238E27FC236}">
                <a16:creationId xmlns:a16="http://schemas.microsoft.com/office/drawing/2014/main" id="{AD0FE8C7-E7F6-A4BF-4B49-03BC62A66D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67" y="0"/>
            <a:ext cx="969266" cy="1600203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8E9CBEEC-5BF0-8B15-CFBE-2697C80E1C7B}"/>
              </a:ext>
            </a:extLst>
          </p:cNvPr>
          <p:cNvGrpSpPr/>
          <p:nvPr userDrawn="1"/>
        </p:nvGrpSpPr>
        <p:grpSpPr>
          <a:xfrm>
            <a:off x="838199" y="6653439"/>
            <a:ext cx="10515600" cy="68036"/>
            <a:chOff x="838199" y="6653439"/>
            <a:chExt cx="10515600" cy="6803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69AF514-3567-22AB-F382-AF41CC1AD3B7}"/>
                </a:ext>
              </a:extLst>
            </p:cNvPr>
            <p:cNvSpPr/>
            <p:nvPr userDrawn="1"/>
          </p:nvSpPr>
          <p:spPr>
            <a:xfrm rot="16200000">
              <a:off x="3661681" y="3829957"/>
              <a:ext cx="68036" cy="57149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21EFA1E-CF19-689B-1575-01610E6E709A}"/>
                </a:ext>
              </a:extLst>
            </p:cNvPr>
            <p:cNvSpPr/>
            <p:nvPr userDrawn="1"/>
          </p:nvSpPr>
          <p:spPr>
            <a:xfrm rot="16200000">
              <a:off x="8462282" y="3829957"/>
              <a:ext cx="68036" cy="57149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25947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706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8" r:id="rId6"/>
    <p:sldLayoutId id="2147483659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ACDE7-B1D2-88CB-89ED-572D9BF0A2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78E16-80D1-F2D0-B894-A36B391448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E35F7C-8F90-3C8D-65B2-C2A398148C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303" y="27623"/>
            <a:ext cx="1960798" cy="970756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A810FEA-49F4-634F-0C8C-A3B46EDC5EA3}"/>
              </a:ext>
            </a:extLst>
          </p:cNvPr>
          <p:cNvGrpSpPr/>
          <p:nvPr/>
        </p:nvGrpSpPr>
        <p:grpSpPr>
          <a:xfrm>
            <a:off x="4615317" y="5879817"/>
            <a:ext cx="2827040" cy="559268"/>
            <a:chOff x="106560" y="4555560"/>
            <a:chExt cx="2341712" cy="485011"/>
          </a:xfrm>
        </p:grpSpPr>
        <p:pic>
          <p:nvPicPr>
            <p:cNvPr id="7" name="Picture 6" descr="A blue and orange text on a black background&#10;&#10;Description automatically generated">
              <a:extLst>
                <a:ext uri="{FF2B5EF4-FFF2-40B4-BE49-F238E27FC236}">
                  <a16:creationId xmlns:a16="http://schemas.microsoft.com/office/drawing/2014/main" id="{F9EEFFC6-1E7A-6D1E-50BB-622F614AF6A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1640" y="4555560"/>
              <a:ext cx="1116632" cy="42854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 descr="A logo with a check mark&#10;&#10;Description automatically generated">
              <a:extLst>
                <a:ext uri="{FF2B5EF4-FFF2-40B4-BE49-F238E27FC236}">
                  <a16:creationId xmlns:a16="http://schemas.microsoft.com/office/drawing/2014/main" id="{64E87798-0681-4882-028C-89E251D533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4587974"/>
              <a:ext cx="432048" cy="42757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2" descr="Image result for ASIIN">
              <a:extLst>
                <a:ext uri="{FF2B5EF4-FFF2-40B4-BE49-F238E27FC236}">
                  <a16:creationId xmlns:a16="http://schemas.microsoft.com/office/drawing/2014/main" id="{214BFDF4-3C51-4E89-E40D-519057853F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889" b="91667" l="8607" r="88525">
                          <a14:foregroundMark x1="34836" y1="8333" x2="34836" y2="8333"/>
                          <a14:foregroundMark x1="51230" y1="4444" x2="51230" y2="4444"/>
                          <a14:foregroundMark x1="14344" y1="83889" x2="14344" y2="83889"/>
                          <a14:foregroundMark x1="25410" y1="65000" x2="25410" y2="65000"/>
                          <a14:foregroundMark x1="23770" y1="84444" x2="23770" y2="84444"/>
                          <a14:foregroundMark x1="20082" y1="68889" x2="21721" y2="69444"/>
                          <a14:foregroundMark x1="12295" y1="91111" x2="12295" y2="91111"/>
                          <a14:foregroundMark x1="36475" y1="68333" x2="36475" y2="68333"/>
                          <a14:foregroundMark x1="35656" y1="78333" x2="35656" y2="78333"/>
                          <a14:foregroundMark x1="33197" y1="91667" x2="33197" y2="91667"/>
                          <a14:foregroundMark x1="51639" y1="68889" x2="51639" y2="68889"/>
                          <a14:foregroundMark x1="61475" y1="70556" x2="61475" y2="70556"/>
                          <a14:foregroundMark x1="71311" y1="76111" x2="71311" y2="7611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560" y="4587974"/>
              <a:ext cx="613520" cy="452597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14965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36551-58F5-E297-1962-58550B67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FAD32-87FD-FD73-8829-47B5DC7FB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2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B0EFB-0830-F24B-8511-6B74280FC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6FC73-07D9-DE51-C0A6-FA64EB9A0C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64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EDB3-F95B-099C-E203-858F22FE0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E1696-64A4-6B95-4389-28BAAD3F1C3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94EA95-8563-D02C-80B1-0D23540C9A9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1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2374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A206F-1457-6225-66C6-021AB31FE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0CEEB-7C97-7E72-F9B5-3732F2DCC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A34EED-92C1-7657-6BF5-411D04B3C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69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262626"/>
      </a:dk1>
      <a:lt1>
        <a:sysClr val="window" lastClr="FFFFFF"/>
      </a:lt1>
      <a:dk2>
        <a:srgbClr val="0E2841"/>
      </a:dk2>
      <a:lt2>
        <a:srgbClr val="E8E8E8"/>
      </a:lt2>
      <a:accent1>
        <a:srgbClr val="FFC000"/>
      </a:accent1>
      <a:accent2>
        <a:srgbClr val="FFFFFF"/>
      </a:accent2>
      <a:accent3>
        <a:srgbClr val="0C0C0C"/>
      </a:accent3>
      <a:accent4>
        <a:srgbClr val="7F7F7F"/>
      </a:accent4>
      <a:accent5>
        <a:srgbClr val="45B0E1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1">
      <a:majorFont>
        <a:latin typeface="Montserrat Black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Suryadi -</dc:creator>
  <cp:lastModifiedBy>Raditya Iswandana</cp:lastModifiedBy>
  <cp:revision>3</cp:revision>
  <dcterms:created xsi:type="dcterms:W3CDTF">2024-08-05T03:17:04Z</dcterms:created>
  <dcterms:modified xsi:type="dcterms:W3CDTF">2025-01-24T06:04:29Z</dcterms:modified>
</cp:coreProperties>
</file>